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6" r:id="rId4"/>
    <p:sldId id="278" r:id="rId5"/>
    <p:sldId id="258" r:id="rId6"/>
    <p:sldId id="260" r:id="rId7"/>
    <p:sldId id="263" r:id="rId8"/>
    <p:sldId id="259" r:id="rId9"/>
    <p:sldId id="274" r:id="rId10"/>
    <p:sldId id="261" r:id="rId11"/>
    <p:sldId id="265" r:id="rId12"/>
    <p:sldId id="275" r:id="rId13"/>
    <p:sldId id="257" r:id="rId14"/>
    <p:sldId id="273" r:id="rId15"/>
    <p:sldId id="279" r:id="rId16"/>
    <p:sldId id="269" r:id="rId17"/>
    <p:sldId id="27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2B0BCC0-60F5-4AEF-A3AF-B58452DDA8B8}">
          <p14:sldIdLst>
            <p14:sldId id="256"/>
            <p14:sldId id="277"/>
            <p14:sldId id="276"/>
            <p14:sldId id="278"/>
            <p14:sldId id="258"/>
            <p14:sldId id="260"/>
            <p14:sldId id="263"/>
            <p14:sldId id="259"/>
            <p14:sldId id="274"/>
            <p14:sldId id="261"/>
            <p14:sldId id="265"/>
            <p14:sldId id="275"/>
            <p14:sldId id="257"/>
            <p14:sldId id="273"/>
            <p14:sldId id="279"/>
            <p14:sldId id="269"/>
            <p14:sldId id="27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ootcx.ru/2019/05/15/%d0%bd%d0%b0%d1%80%d0%b8%d1%81%d1%83%d0%b9-%d0%bd%d0%b0%d1%88-%d0%b3%d0%be%d1%80%d0%be%d0%b4-%d0%bf%d0%bb%d0%b5%d0%bd%d1%8d%d1%80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ootcx.ru/2022/03/30/%d0%b5%d1%91-%d0%b2%d0%b5%d1%81%d0%b5%d0%bd%d0%bd%d0%b5%d0%b5-%d0%b2%d0%b5%d0%bb%d0%b8%d1%87%d0%b5%d1%81%d1%82%d0%b2%d0%be-%d0%b2-%d0%bc%d1%83%d0%b7%d0%b5%d0%b9%d0%bd%d0%be-%d0%b2%d1%8b/" TargetMode="External"/><Relationship Id="rId2" Type="http://schemas.openxmlformats.org/officeDocument/2006/relationships/hyperlink" Target="https://apootcx.ru/2022/04/02/%d0%bc%d0%b0%d1%81%d1%82%d0%b5%d1%80-%d0%ba%d0%bb%d0%b0%d1%81%d1%81-%d1%81%d0%b2%d0%b5%d1%82%d0%bb%d0%b0%d0%bd%d1%8b-%d0%ba%d0%b0%d1%80%d1%82%d0%be%d1%88%d0%ba%d0%b8%d0%bd%d0%be%d0%b9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ootcx.ru/2023/01/09/%d1%84%d0%b5%d1%81%d1%82%d0%b8%d0%b2%d0%b0%d0%bb%d1%8c-%d0%bb%d0%b5%d0%b4%d0%be%d0%b2%d1%8b%d1%85-%d1%81%d0%ba%d1%83%d0%bb%d1%8c%d0%bf%d1%82%d1%83%d1%80-%d0%b2%d0%be%d0%bb%d1%88%d0%b5%d0%b1%d0%bd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apootcx.ru/2023/01/19/%d0%b7%d0%b2%d0%b5%d1%80%d0%b5%d0%b2-%d0%b2%d0%b7%d0%b3%d0%bb%d1%8f%d0%b4-%d1%85%d1%83%d0%b4%d0%be%d0%b6%d0%bd%d0%b8%d0%ba%d0%b0-2023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ld.museumamur.org/vystavki/personalnaya_vystavka_evgeniya_smirnova_cena_pobedy_12_" TargetMode="External"/><Relationship Id="rId2" Type="http://schemas.openxmlformats.org/officeDocument/2006/relationships/hyperlink" Target="http://old.museumamur.org/vystavki/personalnaya_vystavka_chlena_tvorcheskogo_soyuza_xudozhnikov_rossii_yu_i_ceplyaeva_ceplyaevskaya_os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116FE4-1FDF-4A1E-9665-BEF2BEE5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307" y="1353670"/>
            <a:ext cx="8915399" cy="3720353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Амурской региональной общественной организации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«Творческий Союз художников»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(АРОО «ТСХ»)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 2018-2023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09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D9F127-50C0-441C-9988-EFBF27A3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094" y="624110"/>
            <a:ext cx="4312024" cy="338311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«Пламенная живопись» 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XVII Открытого российского фестиваля  кино и театра «Амурская осень» в Амурском областном краеведческом музее им. Г.С. Новикова-Даурского (зал № 24) открылась выставка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«Пламенная живопись»,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которой представлены 52 работы российских и зарубежных художников-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эмальеров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Организатор выставки Алексей Сидоров.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/>
            </a:b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ерсональная юбилейная выставка Евгения Зверева «Персона - 55»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Амурском областном краеведческом музее. В экспозиции представлены более 40 живописных и графических работ, созданных мастером за последние пять лет.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4B640-900F-447D-B6C7-D05D8C38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583" y="571837"/>
            <a:ext cx="3398745" cy="2265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1E2BA-7EF8-48FA-B75B-4E481F7D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377" y="1769804"/>
            <a:ext cx="2542252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779A6-05F3-4202-AF11-C09AB7B3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469523" cy="128089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«Носатые истории» (6+)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персональная выставка Анны Тюриной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выставке представлены более 50-ти авторских живописных и графических работ, а также постеры и открытки. Художница рисует в стиле наивной живописи и честно признаётся, что технически выверенные, реалистичные картины ей не по душе.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DF467-C005-4039-8EF3-804FEBD2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1" y="2640965"/>
            <a:ext cx="3833111" cy="23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8E768-76C6-02C9-0822-609BC9F6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80" y="2284494"/>
            <a:ext cx="5069198" cy="40176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DCF54-FE93-48C1-255E-E51B2298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07" y="713138"/>
            <a:ext cx="2695058" cy="3295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2265DF-5765-6B1F-5F87-A6EC912F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493" y="285547"/>
            <a:ext cx="3121879" cy="41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160607-EDE2-45BC-B630-C6B97CAF52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4538" y="623888"/>
            <a:ext cx="10177462" cy="5634037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15-летию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Амурской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«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оюз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вниманию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предстанут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многообразных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техниках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ювелирного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скульптуры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арт-фото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познакомитесь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наследием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Грызловы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Тихомиров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Верхотуров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Карнабеда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Максименко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Ананенко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60113-FD87-427D-BF08-8E31B5D5C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51" y="3505478"/>
            <a:ext cx="3206761" cy="2229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9CAEC8-F5F9-45A6-9189-B728CED05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944" y="3505478"/>
            <a:ext cx="4766011" cy="18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C2138-D3B0-4C91-9246-56213F53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04" y="624110"/>
            <a:ext cx="7538198" cy="5696008"/>
          </a:xfrm>
        </p:spPr>
        <p:txBody>
          <a:bodyPr>
            <a:normAutofit fontScale="90000"/>
          </a:bodyPr>
          <a:lstStyle/>
          <a:p>
            <a: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</a:t>
            </a:r>
            <a: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b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АРОО «ТСХ»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Фонда президентских грантов.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«Лаборатория амурской анимации»</a:t>
            </a:r>
            <a:br>
              <a:rPr lang="ru-RU" sz="20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АРОО «ТСХ»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выиграл муниципальный грант в сфере культуры и искусства города Благовещенска</a:t>
            </a:r>
            <a:b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“Нарисуй наш город. Пленэр”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является совместным проектом профессиональных художников ТСХ и юных художников  художественной школы города Благовещенска.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в проекте является то, что учащиеся смогут повысить уровень своего мастерства при совместном творчестве с художниками города.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Талантливые дети – золотой запас нашей малой Родины, это они во многом будут определять   будущее нашего города.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  Сидоров Алексей Николаевич при поддержке председателя ТСХ и директора художественной школы Картошкиной С.К. Приняли активное участие в  мастер-классах художники: Зверев Е.В., Мартиросян Н. Ю., Дроздов С. А., Кузнецов В.В., Ананьева Т.К.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70C6D-DB32-4617-9581-8FA891744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691" y="206187"/>
            <a:ext cx="2259106" cy="30121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EB742-0F1A-4834-81EA-BE18E47F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97" y="3550022"/>
            <a:ext cx="2259106" cy="30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06934-E570-40A8-A725-AA84B009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8DF810-4D49-4432-B1FD-D6CC4EE63F62}"/>
              </a:ext>
            </a:extLst>
          </p:cNvPr>
          <p:cNvSpPr/>
          <p:nvPr/>
        </p:nvSpPr>
        <p:spPr>
          <a:xfrm>
            <a:off x="2142564" y="1200624"/>
            <a:ext cx="5360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Выставка творческих работ «Таможня дает добро!», посвященная 120-летию Благовещенской таможенной заставе. Организатор выставки </a:t>
            </a:r>
            <a:r>
              <a:rPr lang="ru-RU" dirty="0" err="1"/>
              <a:t>Шабельский</a:t>
            </a:r>
            <a:r>
              <a:rPr lang="ru-RU" dirty="0"/>
              <a:t> В.Е.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0436A-4BA3-4820-9CCD-A9456E10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685" y="730625"/>
            <a:ext cx="3166782" cy="4222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E8CEA-9132-4868-9E61-CD700B4B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66" y="2651957"/>
            <a:ext cx="2782422" cy="37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21ED4-9AEE-454F-BE28-6FE14DE6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976" y="624109"/>
            <a:ext cx="6672635" cy="5462926"/>
          </a:xfrm>
        </p:spPr>
        <p:txBody>
          <a:bodyPr>
            <a:normAutofit fontScale="90000"/>
          </a:bodyPr>
          <a:lstStyle/>
          <a:p>
            <a: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br>
              <a:rPr lang="ru-RU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Мастер-класс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Картошкиной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музейно-выставочном центре “Дом И. А. Котельникова” в рамках выставки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Её весеннее величество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прошёл мастер класс . Мастер-класс направлен на проявление фантазии, творчества, креативности, но самое главное, на отвлечение от рутинного потока дней. Занятие было организовано таким образом, что даже начинающие смогли погрузиться в изучение акварельных секретов без страха перед рисунком и написать впечатляющий сюжет.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Выставка, посвященная 77-й годовщине Великой Победы – «Защитники земли русской».</a:t>
            </a:r>
            <a:b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выставке представлено около 100 работ амурских художников и скульпторов. От АРОО ТСХ приняли участие: Дроздов С. А., Сидоров А. Н., Кузнецов В. В., Кузнецов И. В., Ананьева Т. К., Алексей Камень, Орленко Д. И., Цепляев. Ю. И. и другие. Экспонаты выполнены в разных техниках – от масляной живописи и оригинальной графики до скульптуры и резьбы по дереву. Внимание присутствующих было приковано к скульптуре Алексея Сидорова «Старуха Война».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2E4F2F-572D-4368-B425-FDDB8B4ED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91" y="460691"/>
            <a:ext cx="2092902" cy="9646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878B0-ED9F-450B-862F-3230D6A91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417" y="2825208"/>
            <a:ext cx="2755631" cy="36762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CD2D8C-8DE1-4561-8FE8-DEC458AB4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03" y="1667435"/>
            <a:ext cx="1585965" cy="21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5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41E50-7090-4752-8AE7-00756F81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526" y="624109"/>
            <a:ext cx="4882719" cy="5652403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выставки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“Начало времён”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выставочном зале детской художественной школы посвящена поддержанию и развитию самобытных традиций, ремесел и искусств народов России.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выставке представлены работы мастеров Творческого Союза художников.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Алёшин Григорий Михайлович выполнил коллекцию предметов быта местных народов, Сидоров Алексей Николаевич и Кузнецов Виктор Викторович представили работы в дереве и живопись, Ананьева Татьяна Константиновна поделилась со зрителями картинами с народными мотивами, а молодой художник Кузнецов Илья показал работы в стиле современного искусства, живописные фракталы.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C05C7E-9933-4102-AA4B-DC8CE07C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725" y="624110"/>
            <a:ext cx="2370594" cy="52657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677236-8C64-42E0-8F66-5FC25123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53" y="2320727"/>
            <a:ext cx="1880108" cy="41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5EB4C-DF88-493A-AD87-D1FA0F95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294" y="624109"/>
            <a:ext cx="7515318" cy="4476809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«Взгляд художника»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персональная выставка члена ТСХ, Евгения Зверева Полотна – итог работы автора за последние несколько лет. На выставке, которая называется «Взгляд художника»» можно будет увидеть портреты, натюрморты, пейзажи, а также сюжетные работы.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Фестиваль ледовых скульптур “Волшебный лёд Амура”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творческих команд 2 морозных дня создавали зимнюю сказку на площади ОКЦ. Фестиваль ледовых скульптур символично открыл Год педагога и наставника.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и идейный вдохновитель фестиваля скульптор Алексей Сидоров поделился с участниками секретами мастерства.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26F4E-436A-4204-889F-2D29C4A00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419" y="4706473"/>
            <a:ext cx="2761129" cy="1840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516134-BDBB-4864-ACAD-C6976CC56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666" y="4082416"/>
            <a:ext cx="1876819" cy="2502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3B658E-BFCA-4355-B328-8B5A19A17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930" y="4567782"/>
            <a:ext cx="2522406" cy="1994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5F722B-8787-44EF-8BDD-C4F8106BA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8" y="475132"/>
            <a:ext cx="2809473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18A66E-16B0-78C7-5584-FA012207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71852"/>
            <a:ext cx="8915400" cy="473937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Амурская региональная общественная организация «Творческий Союз Художников (АРОО «ТСХ») учреждена 30 января 2004 г.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Организационно-правовая форма: общественная организация.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- является добровольным, неправительственным общественным, творческим объединением, созданным в соответствии с действующим законодательством Российской Федерации в интересах развития отечественного изобразительного искусства.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распространяет свою деятельность на территории Амурской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11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323B1E-FDBB-488F-E79A-8E832DB39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023" y="941033"/>
            <a:ext cx="9764589" cy="5797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ТСХ являются: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развитию культуры всех видов современного искусства;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наиболее полному раскрытию творческого потенциала членов ТСХ, созданию благоприятных условий для их творческой работы;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представление законных интересов членов ТСХ, содействие защите их гражданских, творческих, социальных, авторских и смежных прав;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профессиональной консолидации художников, скульпторов, графиков, представителей иных видов изобразительного и прикладного искусства, повышению престижности этих профессий;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духовному развитию личности, приобщении россиян к наследию отечественной и мировой культуры и искусства;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развитию международного сотрудничества в области культуры, расширению контактов и связей деятелей отечественного изобразительного искусства с зарубежными коллегами.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8B4D60-CD9E-1382-D498-A9BB97357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326" y="603682"/>
            <a:ext cx="10004286" cy="6063448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ТСХ ставит перед собой следующие задачи: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как традиционных, так и новаторских направлений в искусстве, возрождение и развитие народных промыслов и ремёсел;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содействие повышению уровня образования в высшей и средней школе изобразительного искусства, содействие профессиональному росту членов ТСХ;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конкурсов, фестивалей, смотров с целью выявления талантливой молодёжи, оказание содействия молодым художникам, скульпторам, дизайнерам на первых этапах их творческой деятельности;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организация творческих встреч старейших деятелей культуры и искусства с творческой молодёжью с целью передачи ей лучших традиций и опыта отечественной культуры;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просветительской деятельности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и реализация полиграфических и аудиовизуальных произведений об известных живописцах, скульпторах, архитекторах, других деятелях искусства и культуры, проведение лекций, встреч, занятий с целью популяризации их творчества, ознакомления широкой аудитории с лучшими образцами мирового искусства;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детского художественного творчества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организация выставок, проведение конкурсов юных дарований, организация лекций и бесед в учебных и иных детских учреждениях с целью пропаганды, и популяризации мирового творческого наследия.</a:t>
            </a:r>
          </a:p>
          <a:p>
            <a:pPr marL="0" indent="0" algn="just">
              <a:buNone/>
            </a:pPr>
            <a:r>
              <a:rPr lang="ru-RU" dirty="0"/>
              <a:t>-	</a:t>
            </a:r>
          </a:p>
        </p:txBody>
      </p:sp>
    </p:spTree>
    <p:extLst>
      <p:ext uri="{BB962C8B-B14F-4D97-AF65-F5344CB8AC3E}">
        <p14:creationId xmlns:p14="http://schemas.microsoft.com/office/powerpoint/2010/main" val="378288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2A2A283-321A-4E75-BC39-A569F82E9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459" y="1999129"/>
            <a:ext cx="10097154" cy="377762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- 54 члена ТСХ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звания: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Карнабеда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Н.Л.  «Заслуженный художник России», кавалер нагрудного знака «За заслуги в культуре», Почетный член АРОО «ТСХ»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Картошкина С.К. «Заслуженный работник культуры Амурской области»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/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6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116FE4-1FDF-4A1E-9665-BEF2BEE5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06" y="1013011"/>
            <a:ext cx="6186517" cy="571339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пять лет проведено более 66 мероприятий: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Персональные выставки: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Персональная выставка члена Творческого союза художников России Ю.И. Цепляева «</a:t>
            </a:r>
            <a:r>
              <a:rPr lang="ru-RU" sz="1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Цепляевская</a:t>
            </a: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осень»</a:t>
            </a: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Живописец представил около 30 полотен, выполненных им в 2013-2018 гг. и объединенных темой «Очей очарованья»: «Осенний этюд», «Осенний вечер», «Осень в тайге», «Осенняя дорога» и др.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Персональная выставка Евгения Смирнова «Цена Победы»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2019 г. в фойе Амурского областного краеведческого музея начала работу выставка «Цена Победы», на которой представлены шестнадцать работ самодеятельного художника из г. Благовещенска Евгения Александровича Смирнова.</a:t>
            </a:r>
            <a:br>
              <a:rPr lang="ru-RU" sz="1800" dirty="0"/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145DD7-CCD3-4CC6-A6DC-74305931A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93" y="4746042"/>
            <a:ext cx="4318477" cy="1980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C54DA-F543-1F61-41F6-C199BC5C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35" y="649986"/>
            <a:ext cx="3898591" cy="29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1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3A70E-EC36-426F-A22B-77FC0B15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494" y="624110"/>
            <a:ext cx="5743591" cy="588426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«Рвите розы, пока можно»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Анастасии Косенко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музейно-выставочном комплексе «Дом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Саяпина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 - художник-акварелист, член Творческого Союза художников.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выставке представлены городские пейзажи, архитектура  городов Благовещенска и Хэйхэ, портреты, ботаническая иллюстрация  (последняя с изображением садовых и полевых растений).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работ  выполнены акварелью, маркерами,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линером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Персональная выставка Юрия Ивановича Цепляева «Ах, лето…»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музейно-выставочном комплексе «Дом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Саяпина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. В экспозиции представлены 40 живописных работ. Коллекция создавалась художником 20 лет.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5C4EF4-CC91-4841-9C49-57A06DD1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530" y="3011369"/>
            <a:ext cx="1888091" cy="2870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C8D09E-CAAB-4D81-A310-19BB3A7B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45" y="83695"/>
            <a:ext cx="2683249" cy="2574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8DC10C-6183-40C6-8A2F-1F794D0A0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44" y="1559719"/>
            <a:ext cx="2152075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6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160607-EDE2-45BC-B630-C6B97CAF52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623888"/>
            <a:ext cx="7333129" cy="5634037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Юбилейная выставка </a:t>
            </a:r>
            <a:r>
              <a:rPr lang="ru-RU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Карнабеда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Николая Леонтьевича «Жизнь моя - работа».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работ из художественной коллекции музея и мастерской скульптора, выполненных в 1980-2000 гг. Среди них – эскизы и макеты к памятникам, статуэтки, бюсты: «Странник», «Солженицын», «Свежесть», «Портрет Нины Дьяковой», «Сергей Есенин», «Юность». Рассказ о творчестве скульптора  дополнят фотографии из его мастерской, графические портреты близких людей.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Отдельный комплекс посвящён литературному творчеству Николая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Карнабеда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Юбилейная персональная выставка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Светланы Картошкиной “Творческое ассорти”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выставочном зале Художественной школы. Это и живопись, и графика. Она запечатлела окружающий мир так, чтобы мы научились замечать простую красоту вокруг нас. Выставка включает в себя работы разных лет.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C8587C-1A67-455B-8F80-E20F9100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929" y="405387"/>
            <a:ext cx="2887003" cy="28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B54D6-59F3-40F3-AA8C-8CBA13D8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188" y="624109"/>
            <a:ext cx="9774423" cy="3867209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«Окно в мир художника» </a:t>
            </a:r>
            <a:b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посвящается памяти Александра Тихомирова, народного художника Российской Федерации, почётного гражданина города Благовещенска.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знакомит зрителей с творчеством А. Тихомирова, Е Зверева, А. Сидорова, Н. Дроздовой, Н. Мартиросян, Ю. Железниченко, Картошкиной С. и др. художников.  Выставка открывает окно в бесконечно разнообразный, интересный, увлекающий мир искусства.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«Осенняя палитра».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АРОО «Творческий союз художников» представляет экспозицию творческих работ на осеннюю тематику, которая включает в себя не только живопись, графику, но и работы декоративно-прикладного искусства. На выставке представлены около сорока работ известных и начинающих амурских художников, таких как Евгений Зверев, Сергей и Наталья Дроздовы, Виктор Кузнецов, Светлана Картошкина, Светлана Арсёнова, Татьяна Ананьева и др.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2073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686</TotalTime>
  <Words>170</Words>
  <Application>Microsoft Office PowerPoint</Application>
  <PresentationFormat>Широкоэкранный</PresentationFormat>
  <Paragraphs>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Times New Roman</vt:lpstr>
      <vt:lpstr>Wingdings 3</vt:lpstr>
      <vt:lpstr>Легкий дым</vt:lpstr>
      <vt:lpstr>     Отчет о работе  Амурской региональной общественной организации  «Творческий Союз художников»  (АРОО «ТСХ»)   за 2018-2023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За пять лет проведено более 66 мероприятий:   Персональные выставки:  2018 год  Персональная выставка члена Творческого союза художников России Ю.И. Цепляева «Цепляевская осень». Живописец представил около 30 полотен, выполненных им в 2013-2018 гг. и объединенных темой «Очей очарованья»: «Осенний этюд», «Осенний вечер», «Осень в тайге», «Осенняя дорога» и др.   Персональная выставка Евгения Смирнова «Цена Победы»   май 2019 г. в фойе Амурского областного краеведческого музея начала работу выставка «Цена Победы», на которой представлены шестнадцать работ самодеятельного художника из г. Благовещенска Евгения Александровича Смирнова. </vt:lpstr>
      <vt:lpstr>2019 год Выставка «Рвите розы, пока можно» Анастасии Косенко в музейно-выставочном комплексе «Дом Саяпина»  Автор работ - художник-акварелист, член Творческого Союза художников. На выставке представлены городские пейзажи, архитектура  городов Благовещенска и Хэйхэ, портреты, ботаническая иллюстрация  (последняя с изображением садовых и полевых растений). 30 работ  выполнены акварелью, маркерами, линером.  Персональная выставка Юрия Ивановича Цепляева «Ах, лето…» в музейно-выставочном комплексе «Дом И.А. Саяпина» . В экспозиции представлены 40 живописных работ. Коллекция создавалась художником 20 лет. </vt:lpstr>
      <vt:lpstr>2018 г.  Юбилейная выставка Карнабеда Николая Леонтьевича «Жизнь моя - работа». Около 30 работ из художественной коллекции музея и мастерской скульптора, выполненных в 1980-2000 гг. Среди них – эскизы и макеты к памятникам, статуэтки, бюсты: «Странник», «Солженицын», «Свежесть», «Портрет Нины Дьяковой», «Сергей Есенин», «Юность». Рассказ о творчестве скульптора  дополнят фотографии из его мастерской, графические портреты близких людей. Отдельный комплекс посвящён литературному творчеству Николая Карнабеда.   Юбилейная персональная выставка Светланы Картошкиной “Творческое ассорти” в выставочном зале Художественной школы. Это и живопись, и графика. Она запечатлела окружающий мир так, чтобы мы научились замечать простую красоту вокруг нас. Выставка включает в себя работы разных лет.    </vt:lpstr>
      <vt:lpstr>2018 год Выставка «Окно в мир художника»  Выставка посвящается памяти Александра Тихомирова, народного художника Российской Федерации, почётного гражданина города Благовещенска. Выставка знакомит зрителей с творчеством А. Тихомирова, Е Зверева, А. Сидорова, Н. Дроздовой, Н. Мартиросян, Ю. Железниченко, Картошкиной С. и др. художников.  Выставка открывает окно в бесконечно разнообразный, интересный, увлекающий мир искусства.  Выставка «Осенняя палитра».  АРОО «Творческий союз художников» представляет экспозицию творческих работ на осеннюю тематику, которая включает в себя не только живопись, графику, но и работы декоративно-прикладного искусства. На выставке представлены около сорока работ известных и начинающих амурских художников, таких как Евгений Зверев, Сергей и Наталья Дроздовы, Виктор Кузнецов, Светлана Картошкина, Светлана Арсёнова, Татьяна Ананьева и др.    </vt:lpstr>
      <vt:lpstr>2019 год Выставка «Пламенная живопись»   В рамках XVII Открытого российского фестиваля  кино и театра «Амурская осень» в Амурском областном краеведческом музее им. Г.С. Новикова-Даурского (зал № 24) открылась выставка «Пламенная живопись», на которой представлены 52 работы российских и зарубежных художников-эмальеров. Организатор выставки Алексей Сидоров.  Персональная юбилейная выставка Евгения Зверева «Персона - 55» в Амурском областном краеведческом музее. В экспозиции представлены более 40 живописных и графических работ, созданных мастером за последние пять лет.</vt:lpstr>
      <vt:lpstr>2019 год Выставка «Носатые истории» (6+) персональная выставка Анны Тюриной  На выставке представлены более 50-ти авторских живописных и графических работ, а также постеры и открытки. Художница рисует в стиле наивной живописи и честно признаётся, что технически выверенные, реалистичные картины ей не по душе. </vt:lpstr>
      <vt:lpstr>Презентация PowerPoint</vt:lpstr>
      <vt:lpstr>2019 год «В искусстве жизнь» выставка, посвящённая 15-летию Амурской региональной общественной организации «Творческий Союз художников»  Выставка объединила авторов разных поколений и творческих направлений. Вашему вниманию предстанут картины, выполненные в многообразных техниках живописи, произведения декоративно-прикладного и ювелирного искусств, скульптуры и арт-фото. Вы познакомитесь с наследием таких художников, как Наталья и Владимир Грызловы, Александр Тихомиров, Владимир Верхотуров, Алексей Сидоров, Виктор Кузнецов, Николай Карнабеда, Анна Максименко, Илья Кузнецов, Людмила Соколова, Татьяна Ананенко, Инна Соколова, Евгений Зверев, Татьяна Ковалёва и др. </vt:lpstr>
      <vt:lpstr>2019 год  АРОО «ТСХ» победитель конкурса Фонда президентских грантов. Проект «Лаборатория амурской анимации»  АРОО «ТСХ» выиграл муниципальный грант в сфере культуры и искусства города Благовещенска “Нарисуй наш город. Пленэр”   Проект является совместным проектом профессиональных художников ТСХ и юных художников  художественной школы города Благовещенска. Главным в проекте является то, что учащиеся смогут повысить уровень своего мастерства при совместном творчестве с художниками города. Талантливые дети – золотой запас нашей малой Родины, это они во многом будут определять   будущее нашего города. Руководитель проекта   Сидоров Алексей Николаевич при поддержке председателя ТСХ и директора художественной школы Картошкиной С.К. Приняли активное участие в  мастер-классах художники: Зверев Е.В., Мартиросян Н. Ю., Дроздов С. А., Кузнецов В.В., Ананьева Т.К. </vt:lpstr>
      <vt:lpstr>2022</vt:lpstr>
      <vt:lpstr>2022 год Мастер-класс Картошкиной С. в музейно-выставочном центре “Дом И. А. Котельникова” в рамках выставки “Её весеннее величество” прошёл мастер класс . Мастер-класс направлен на проявление фантазии, творчества, креативности, но самое главное, на отвлечение от рутинного потока дней. Занятие было организовано таким образом, что даже начинающие смогли погрузиться в изучение акварельных секретов без страха перед рисунком и написать впечатляющий сюжет.  Выставка, посвященная 77-й годовщине Великой Победы – «Защитники земли русской».  На выставке представлено около 100 работ амурских художников и скульпторов. От АРОО ТСХ приняли участие: Дроздов С. А., Сидоров А. Н., Кузнецов В. В., Кузнецов И. В., Ананьева Т. К., Алексей Камень, Орленко Д. И., Цепляев. Ю. И. и другие. Экспонаты выполнены в разных техниках – от масляной живописи и оригинальной графики до скульптуры и резьбы по дереву. Внимание присутствующих было приковано к скульптуре Алексея Сидорова «Старуха Война».</vt:lpstr>
      <vt:lpstr>Групповые выставки  2022 год Выставка “Начало времён” в выставочном зале детской художественной школы посвящена поддержанию и развитию самобытных традиций, ремесел и искусств народов России.  На выставке представлены работы мастеров Творческого Союза художников.  Алёшин Григорий Михайлович выполнил коллекцию предметов быта местных народов, Сидоров Алексей Николаевич и Кузнецов Виктор Викторович представили работы в дереве и живопись, Ананьева Татьяна Константиновна поделилась со зрителями картинами с народными мотивами, а молодой художник Кузнецов Илья показал работы в стиле современного искусства, живописные фракталы. </vt:lpstr>
      <vt:lpstr>2023 «Взгляд художника» персональная выставка члена ТСХ, Евгения Зверева Полотна – итог работы автора за последние несколько лет. На выставке, которая называется «Взгляд художника»» можно будет увидеть портреты, натюрморты, пейзажи, а также сюжетные работы.  VI Фестиваль ледовых скульптур “Волшебный лёд Амура” 8 творческих команд 2 морозных дня создавали зимнюю сказку на площади ОКЦ. Фестиваль ледовых скульптур символично открыл Год педагога и наставника. Куратор и идейный вдохновитель фестиваля скульптор Алексей Сидоров поделился с участниками секретами мастерства.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29</cp:revision>
  <dcterms:created xsi:type="dcterms:W3CDTF">2023-02-13T23:42:35Z</dcterms:created>
  <dcterms:modified xsi:type="dcterms:W3CDTF">2023-03-01T04:18:36Z</dcterms:modified>
</cp:coreProperties>
</file>